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693400" cy="756126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9" autoAdjust="0"/>
  </p:normalViewPr>
  <p:slideViewPr>
    <p:cSldViewPr>
      <p:cViewPr varScale="1">
        <p:scale>
          <a:sx n="59" d="100"/>
          <a:sy n="59" d="100"/>
        </p:scale>
        <p:origin x="-509" y="-72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77F15-BFD3-4EA8-BA8C-70D5BB88BBE8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E2AEF-8CD3-46EE-8569-4322C1D85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1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54313" y="514350"/>
            <a:ext cx="363537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E2AEF-8CD3-46EE-8569-4322C1D854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8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1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5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2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5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1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0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4" y="4858812"/>
            <a:ext cx="9089391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4" y="3204787"/>
            <a:ext cx="9089391" cy="16540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5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9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1" y="1764295"/>
            <a:ext cx="4722919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68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534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1" y="2397901"/>
            <a:ext cx="4724775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0" y="1692534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0" y="2397901"/>
            <a:ext cx="4726631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6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2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8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301051"/>
            <a:ext cx="3518054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582265"/>
            <a:ext cx="3518054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7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2802"/>
            <a:ext cx="9624060" cy="1260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764295"/>
            <a:ext cx="9624060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71"/>
            <a:ext cx="2495127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4" y="7008171"/>
            <a:ext cx="2495127" cy="4025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566734" y="3780631"/>
            <a:ext cx="8036549" cy="2155765"/>
          </a:xfrm>
          <a:prstGeom prst="round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кандидатам:</a:t>
            </a:r>
          </a:p>
          <a:p>
            <a:pPr lvl="0"/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возраст от 18 лет;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 прошедшие военную службу по призыву – образование не ниже среднего (полного) общего;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 не проходившие военную службу по призыву – наличие высшего образования;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 категория годности по состоянию здоровья к военной службе – «А», «Б»;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 соответствующий уровень физической подготовки;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 гражданство Российской Федерации и отсутствие гражданства иностранного государства,</a:t>
            </a:r>
            <a:b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в том числе у  близких родственников;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 отсутствие судимости, включая погашенную.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67792" y="843122"/>
            <a:ext cx="8035492" cy="2937509"/>
          </a:xfrm>
          <a:prstGeom prst="roundRect">
            <a:avLst>
              <a:gd name="adj" fmla="val 16116"/>
            </a:avLst>
          </a:prstGeom>
          <a:solidFill>
            <a:srgbClr val="00B050">
              <a:alpha val="3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вия прохождения военной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службы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стаж службы в выслугу лет идет в льготном исчислении, 1 год за 1,5 года, то есть через 13 лет</a:t>
            </a:r>
            <a:b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службы возникает право выхода на пенсию;</a:t>
            </a:r>
          </a:p>
          <a:p>
            <a:pPr lvl="0"/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наличие служебного жилья или выплаты (ежемесячной денежной компенсации за </a:t>
            </a:r>
            <a:r>
              <a:rPr lang="ru-RU" sz="13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наём жилых</a:t>
            </a: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помещений в случае отсутствия служебного жилья);</a:t>
            </a:r>
          </a:p>
          <a:p>
            <a:pPr lvl="0"/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денежное довольствие сотрудников от 35000 рублей, в зависимости от занимаемой должности,</a:t>
            </a:r>
            <a:b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выслуги лет и региона прохождения службы, а также от объема выполняемых задач;</a:t>
            </a:r>
          </a:p>
          <a:p>
            <a:pPr lvl="0"/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основной отпуск от 30 до 60 суток (в зависимости от имеющейся выслуги лет, занимаемой </a:t>
            </a:r>
            <a:b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должности и региона прохождения службы) с предоставлением времени на дорогу (до 15 суток) </a:t>
            </a:r>
            <a:r>
              <a:rPr lang="ru-RU" sz="13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к месту </a:t>
            </a: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проведения отпуска и обратно;</a:t>
            </a:r>
          </a:p>
          <a:p>
            <a:pPr lvl="0"/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накопительно - ипотечная система обеспечения жильем военнослужащих - это реальный шанс</a:t>
            </a:r>
            <a:b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через 6 </a:t>
            </a:r>
            <a:r>
              <a:rPr lang="ru-RU" sz="13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службы по контракту приобрести жилье в любом регионе Российской </a:t>
            </a:r>
            <a:r>
              <a:rPr lang="ru-RU" sz="13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Федерации </a:t>
            </a: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для себя и своих </a:t>
            </a:r>
            <a:r>
              <a:rPr lang="ru-RU" sz="13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135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00" y="1778400"/>
            <a:ext cx="3004321" cy="39616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88" y="49200"/>
            <a:ext cx="1685639" cy="2143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9907" y="128592"/>
            <a:ext cx="88834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1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Пограничное управление ФСБ России по Волгоградской области </a:t>
            </a:r>
            <a:b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объявляет набор для прохождения службы по контракту в пограничных органах ФСБ России 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8111" y="5050907"/>
            <a:ext cx="3088530" cy="193346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70236" y="7083707"/>
            <a:ext cx="847234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каждому дано такое право - ходить по последним метрам родной </a:t>
            </a:r>
            <a:r>
              <a:rPr lang="ru-RU" b="1" u="sng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земли !</a:t>
            </a:r>
            <a:endParaRPr lang="ru-RU" b="1" u="sng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8199" y="593157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Контактные телефоны: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62782" y="6426128"/>
            <a:ext cx="16758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8 (8442)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39-68-18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(8442)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39-68-52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905) 392-93-94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70436" y="622050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будние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дни 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09.00 до 17.00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8698" y="5796855"/>
            <a:ext cx="2427061" cy="150148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54812" y="6220509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круглосуточно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1654" y="6551541"/>
            <a:ext cx="1543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 (8442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39-68-48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201</TotalTime>
  <Words>89</Words>
  <Application>Microsoft Office PowerPoint</Application>
  <PresentationFormat>Произвольный</PresentationFormat>
  <Paragraphs>24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24</cp:revision>
  <dcterms:created xsi:type="dcterms:W3CDTF">2022-06-06T13:40:21Z</dcterms:created>
  <dcterms:modified xsi:type="dcterms:W3CDTF">2022-06-28T10:03:03Z</dcterms:modified>
</cp:coreProperties>
</file>